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 descr="Immagine che contiene testo, tavolo da biliardo, palla da biliardo, stanza&#10;&#10;Descrizione generata automaticamente">
            <a:extLst>
              <a:ext uri="{FF2B5EF4-FFF2-40B4-BE49-F238E27FC236}">
                <a16:creationId xmlns:a16="http://schemas.microsoft.com/office/drawing/2014/main" id="{E59CC56B-BE7E-4AB1-9430-FC5378FAB8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22"/>
          <a:stretch/>
        </p:blipFill>
        <p:spPr>
          <a:xfrm>
            <a:off x="-5080" y="1394958"/>
            <a:ext cx="10695940" cy="1117439"/>
          </a:xfrm>
          <a:prstGeom prst="rect">
            <a:avLst/>
          </a:prstGeom>
        </p:spPr>
      </p:pic>
      <p:pic>
        <p:nvPicPr>
          <p:cNvPr id="10" name="Immagine 9" descr="Immagine che contiene testo, tavolo da biliardo, palla da biliardo, stanza&#10;&#10;Descrizione generata automaticamente">
            <a:extLst>
              <a:ext uri="{FF2B5EF4-FFF2-40B4-BE49-F238E27FC236}">
                <a16:creationId xmlns:a16="http://schemas.microsoft.com/office/drawing/2014/main" id="{907F2350-CF61-48C2-A329-68FD0CA034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40" b="76278"/>
          <a:stretch/>
        </p:blipFill>
        <p:spPr>
          <a:xfrm>
            <a:off x="-2540" y="-138597"/>
            <a:ext cx="10693400" cy="1543540"/>
          </a:xfrm>
          <a:prstGeom prst="rect">
            <a:avLst/>
          </a:prstGeom>
        </p:spPr>
      </p:pic>
      <p:sp>
        <p:nvSpPr>
          <p:cNvPr id="17" name="bk object 17"/>
          <p:cNvSpPr/>
          <p:nvPr/>
        </p:nvSpPr>
        <p:spPr>
          <a:xfrm>
            <a:off x="7863446" y="374154"/>
            <a:ext cx="1733034" cy="15997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80746" y="374154"/>
            <a:ext cx="1894910" cy="15997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-139700" y="3378390"/>
            <a:ext cx="10515599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4604" algn="ctr">
              <a:lnSpc>
                <a:spcPct val="100000"/>
              </a:lnSpc>
            </a:pPr>
            <a:r>
              <a:rPr lang="it-IT" sz="3600" b="1" spc="-5" dirty="0">
                <a:solidFill>
                  <a:srgbClr val="2D3D42"/>
                </a:solidFill>
                <a:latin typeface="Montserrat ExtraBold"/>
                <a:cs typeface="Montserrat ExtraBold"/>
              </a:rPr>
              <a:t>Scuola dell’Infanzia </a:t>
            </a:r>
            <a:r>
              <a:rPr sz="3600" b="1" spc="-5" dirty="0">
                <a:solidFill>
                  <a:srgbClr val="2D3D42"/>
                </a:solidFill>
                <a:latin typeface="Montserrat ExtraBold"/>
                <a:cs typeface="Montserrat ExtraBold"/>
              </a:rPr>
              <a:t>"</a:t>
            </a:r>
            <a:r>
              <a:rPr lang="it-IT" sz="3600" b="1" spc="-5" dirty="0">
                <a:solidFill>
                  <a:srgbClr val="2D3D42"/>
                </a:solidFill>
                <a:latin typeface="Montserrat ExtraBold"/>
                <a:cs typeface="Montserrat ExtraBold"/>
              </a:rPr>
              <a:t>Il piccolo principe</a:t>
            </a:r>
            <a:r>
              <a:rPr sz="3600" b="1" spc="-5" dirty="0">
                <a:solidFill>
                  <a:srgbClr val="2D3D42"/>
                </a:solidFill>
                <a:latin typeface="Montserrat ExtraBold"/>
                <a:cs typeface="Montserrat ExtraBold"/>
              </a:rPr>
              <a:t>"</a:t>
            </a:r>
            <a:r>
              <a:rPr lang="it-IT" sz="3600" b="1" spc="-5" dirty="0">
                <a:solidFill>
                  <a:srgbClr val="2D3D42"/>
                </a:solidFill>
                <a:latin typeface="Montserrat ExtraBold"/>
                <a:cs typeface="Montserrat ExtraBold"/>
              </a:rPr>
              <a:t> </a:t>
            </a:r>
          </a:p>
          <a:p>
            <a:pPr marR="14604" algn="ctr">
              <a:spcBef>
                <a:spcPts val="600"/>
              </a:spcBef>
            </a:pPr>
            <a:r>
              <a:rPr lang="it-IT" sz="2400" b="1" dirty="0">
                <a:solidFill>
                  <a:srgbClr val="2D3D42"/>
                </a:solidFill>
                <a:latin typeface="Montserrat" panose="00000500000000000000" pitchFamily="2" charset="0"/>
                <a:cs typeface="Montserrat Black"/>
              </a:rPr>
              <a:t>di</a:t>
            </a:r>
            <a:r>
              <a:rPr lang="it-IT" sz="2400" b="1" spc="-5" dirty="0">
                <a:solidFill>
                  <a:srgbClr val="2D3D42"/>
                </a:solidFill>
                <a:latin typeface="Montserrat" panose="00000500000000000000" pitchFamily="2" charset="0"/>
                <a:cs typeface="Montserrat Black"/>
              </a:rPr>
              <a:t> </a:t>
            </a:r>
            <a:r>
              <a:rPr lang="it-IT" sz="2400" b="1" dirty="0">
                <a:solidFill>
                  <a:srgbClr val="2D3D42"/>
                </a:solidFill>
                <a:latin typeface="Montserrat" panose="00000500000000000000" pitchFamily="2" charset="0"/>
                <a:cs typeface="Montserrat Black"/>
              </a:rPr>
              <a:t>Perugia</a:t>
            </a:r>
            <a:endParaRPr sz="3600" dirty="0">
              <a:latin typeface="Montserrat ExtraBold"/>
              <a:cs typeface="Montserrat Extra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2936" y="2799069"/>
            <a:ext cx="9363289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tabLst>
                <a:tab pos="4300538" algn="l"/>
              </a:tabLst>
            </a:pPr>
            <a:r>
              <a:rPr lang="it-IT" sz="2250" spc="10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S</a:t>
            </a:r>
            <a:r>
              <a:rPr sz="2250" spc="10" dirty="0" err="1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i</a:t>
            </a:r>
            <a:r>
              <a:rPr sz="2250" spc="-175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 </a:t>
            </a:r>
            <a:r>
              <a:rPr sz="2250" spc="80" dirty="0" err="1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certifica</a:t>
            </a:r>
            <a:r>
              <a:rPr sz="2250" spc="-175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 </a:t>
            </a:r>
            <a:r>
              <a:rPr sz="2250" spc="140" dirty="0" err="1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che</a:t>
            </a:r>
            <a:r>
              <a:rPr sz="2250" spc="-175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 </a:t>
            </a:r>
            <a:r>
              <a:rPr lang="it-IT" sz="2250" spc="-175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nel </a:t>
            </a:r>
            <a:r>
              <a:rPr lang="it-IT" sz="2250" spc="90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 giardino</a:t>
            </a:r>
            <a:r>
              <a:rPr sz="2250" spc="-175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 </a:t>
            </a:r>
            <a:r>
              <a:rPr sz="2250" spc="90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Snoezelen</a:t>
            </a:r>
            <a:r>
              <a:rPr sz="2050" spc="135" dirty="0">
                <a:solidFill>
                  <a:srgbClr val="2D3D42"/>
                </a:solidFill>
                <a:latin typeface="Montserrat" panose="00000500000000000000" pitchFamily="2" charset="0"/>
                <a:cs typeface="Tahoma"/>
              </a:rPr>
              <a:t>-</a:t>
            </a:r>
            <a:r>
              <a:rPr sz="2250" spc="80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multisensoriale</a:t>
            </a:r>
            <a:r>
              <a:rPr sz="2250" spc="-175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 </a:t>
            </a:r>
            <a:r>
              <a:rPr sz="2250" spc="105" dirty="0">
                <a:solidFill>
                  <a:srgbClr val="2D3D42"/>
                </a:solidFill>
                <a:latin typeface="Montserrat" panose="00000500000000000000" pitchFamily="2" charset="0"/>
                <a:cs typeface="Lato" panose="020F0502020204030203" pitchFamily="34" charset="0"/>
              </a:rPr>
              <a:t>della</a:t>
            </a:r>
            <a:endParaRPr sz="2250" dirty="0">
              <a:latin typeface="Montserrat" panose="00000500000000000000" pitchFamily="2" charset="0"/>
              <a:cs typeface="Lato" panose="020F0502020204030203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9680" y="4601280"/>
            <a:ext cx="98298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il personale è formato con 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certificazione ISNA-MSE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per applicare lo Snoezelen nella pratica</a:t>
            </a:r>
            <a:r>
              <a:rPr lang="it-IT" sz="2400" b="0" i="0" dirty="0">
                <a:solidFill>
                  <a:srgbClr val="333333"/>
                </a:solidFill>
                <a:effectLst/>
                <a:latin typeface="Montserrat" panose="00000500000000000000" pitchFamily="2" charset="0"/>
              </a:rPr>
              <a:t>.</a:t>
            </a:r>
            <a:endParaRPr sz="2250" dirty="0">
              <a:latin typeface="Montserrat" panose="00000500000000000000" pitchFamily="2" charset="0"/>
              <a:cs typeface="Verdana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38FFF3D-A44A-48F1-993D-517E86DFAF77}"/>
              </a:ext>
            </a:extLst>
          </p:cNvPr>
          <p:cNvSpPr txBox="1"/>
          <p:nvPr/>
        </p:nvSpPr>
        <p:spPr>
          <a:xfrm>
            <a:off x="2639480" y="6800002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333333"/>
                </a:solidFill>
                <a:latin typeface="Montserrat" panose="00000500000000000000" pitchFamily="2" charset="0"/>
              </a:rPr>
              <a:t>Padova, marzo 2022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35</Words>
  <Application>Microsoft Office PowerPoint</Application>
  <PresentationFormat>Personalizzato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Calibri</vt:lpstr>
      <vt:lpstr>Montserrat</vt:lpstr>
      <vt:lpstr>Montserrat ExtraBold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Certificazione stanza</dc:title>
  <dc:creator>Paride Besazza</dc:creator>
  <cp:keywords>DAEVoo-K6mA,BADCTIFYUtQ</cp:keywords>
  <cp:lastModifiedBy>Info</cp:lastModifiedBy>
  <cp:revision>8</cp:revision>
  <dcterms:created xsi:type="dcterms:W3CDTF">2021-10-15T16:34:20Z</dcterms:created>
  <dcterms:modified xsi:type="dcterms:W3CDTF">2022-03-08T11:07:33Z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2021-02-10T00:00:00Z</vt:filetime>
  </property>
  <property fmtid="{D5CDD505-2E9C-101B-9397-08002B2CF9AE}" pid="3" name="Creator">
    <vt:lpwstr>Canva</vt:lpwstr>
  </property>
  <property fmtid="{D5CDD505-2E9C-101B-9397-08002B2CF9AE}" pid="4" name="LastSaved">
    <vt:filetime>2021-10-15T00:00:00Z</vt:filetime>
  </property>
</Properties>
</file>